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2192-2AAB-5C82-EC39-E04DD92BF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2960B4-1170-68D8-D777-C73D46569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7A797-7B34-D846-BF77-E2EC67E67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F0AFA-B20E-A15B-5694-E4A9925AF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CF4E3-5458-CF2D-13DB-00C5911FF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052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304E8-D81C-83E3-B035-89686C426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D2D368-14DE-3E3C-073B-81AAAFC12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55B7F-938C-1D35-BEC4-A01BB35EC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09E56-E9B4-0878-776A-D8693C0FF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99C06-427D-F073-DFDA-DD2766D1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595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C864C6-173B-0104-8FC5-87EA3ECDD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859D0C-54BD-DD0C-0E27-40D981105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53081-C034-38F2-85B5-55AB79681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E10FD-D883-0BCC-1225-1C2F1401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4E43C-CA82-5508-ABEB-D6B48C96C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9628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AA20B-A263-814C-B1C8-8C29D8C88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52CE0-7D84-5184-DD21-BC5489D9F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0BA8D-6EA2-E737-F067-15351FDBE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4815F-F4A5-2040-5FAD-5246BFB25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66B31-7BCC-8F4A-9489-9DF455A64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890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C45A4-183F-8A18-33FF-0072DF055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7F5ED-13A8-2BC0-D61D-E86276AB8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8F0B4-2991-CB9E-78DF-71BD2FB9C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DB37F-4AED-DB7D-39D8-C0AD13BE6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F24FF-669C-A4E6-E70E-19D378489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898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AD877-C893-E6DB-A414-6B96F3FC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65CEC-DDBA-DCC7-17E5-6D73B29DCE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F0EA-17FA-9EC1-8BE0-A770CBF51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3DB9A-CF4D-B2A5-246A-4B4AA8862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7B29C9-9595-48E6-8DE2-63E3A971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7688D-9521-BE0E-C0B8-71B28D5FC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358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6F075-9084-98F5-DF93-CDE29BC09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5AD95-BF22-2898-5BB3-C7F460342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917DED-2CD5-BD3E-A076-4B2B1C45B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877ADE-EDF2-195C-7216-431A84B0E4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FB29BC-1C87-B076-5355-E2EDC59B05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839360-43FA-FE77-72F5-5BDB2B88A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8F53B1-F7ED-007C-DED9-FB590BCA7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2419DD-3D69-0D46-4C73-2901A52E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722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8A1E7-605B-89B7-1BA7-FB630775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F27AC-BBE7-590D-EB1A-345FB5755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D8B973-B83D-5E1D-9201-E0B31DC1C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E88113-9D29-E5EA-CA2C-AF9254461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306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F9DF99-9056-2A7A-69CB-FBE0E7439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110D1D-ADAC-ED89-5E55-C1A81ECBF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B38BC8-583E-94DE-3A15-C89B6F89F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952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A114C-6799-D48E-3098-7203D056F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6F3B7-6578-D10F-E571-A728FB942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C9D372-7F35-3948-0646-6DEE4B1C9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A1C4D-B4C8-5449-FCAB-D879B36C0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5082C-8AA8-3ABA-400C-6A7EF0C87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CC683-C17F-F6EC-5784-4F3B41D20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71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5596-CD40-00B8-0D47-072674D08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7288B3-EC95-B602-8799-7E2D3AC59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0BA3D-7994-FFA5-F7D1-50582894B4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8240E4-6CFC-91DA-BC3C-D3F9953A6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63A10-DCE3-E7C3-4261-358313316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7369B-6917-8AC4-5A86-9D34FCAD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5061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5908B7-0CFC-121E-FB01-A0C6084CD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2F2116-B9E7-142F-CCA1-67FBF4781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74449-194A-FF7C-A857-24954D35C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61ED0-BBD7-4340-949B-2C1F8F2A87B4}" type="datetimeFigureOut">
              <a:rPr lang="en-GB" smtClean="0"/>
              <a:t>21/04/2023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203C-C885-61D5-9ABC-CC3854028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9DE12-5D36-E90B-6D4A-22B96BD8F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BE6E7-DC48-405B-86A0-E7044E485A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62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21DF65-2DE3-2DA0-E815-4BFD161A2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631" y="-98659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9B648C-AC64-7902-F8EA-C596A51939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80" b="18558"/>
          <a:stretch/>
        </p:blipFill>
        <p:spPr>
          <a:xfrm>
            <a:off x="2047374" y="3043989"/>
            <a:ext cx="5905592" cy="2243889"/>
          </a:xfrm>
          <a:prstGeom prst="rect">
            <a:avLst/>
          </a:prstGeom>
          <a:ln w="28575" cap="sq">
            <a:solidFill>
              <a:srgbClr val="FF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DCB9099-FACA-4E97-634D-D7F364618168}"/>
              </a:ext>
            </a:extLst>
          </p:cNvPr>
          <p:cNvCxnSpPr>
            <a:cxnSpLocks/>
          </p:cNvCxnSpPr>
          <p:nvPr/>
        </p:nvCxnSpPr>
        <p:spPr>
          <a:xfrm flipV="1">
            <a:off x="7952966" y="2671011"/>
            <a:ext cx="360855" cy="3729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390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178C94-C63D-A352-216B-61C5A308A9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42" y="0"/>
            <a:ext cx="9352737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591494-3FFA-EC17-7ADC-8291ECF235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2" t="10439" r="35419" b="2807"/>
          <a:stretch/>
        </p:blipFill>
        <p:spPr>
          <a:xfrm>
            <a:off x="9577429" y="60157"/>
            <a:ext cx="2039060" cy="6655542"/>
          </a:xfrm>
          <a:prstGeom prst="rect">
            <a:avLst/>
          </a:prstGeom>
          <a:ln w="38100" cap="sq">
            <a:solidFill>
              <a:srgbClr val="FF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45EF58-1FD4-48EF-8A14-C4EF075DC825}"/>
              </a:ext>
            </a:extLst>
          </p:cNvPr>
          <p:cNvSpPr/>
          <p:nvPr/>
        </p:nvSpPr>
        <p:spPr>
          <a:xfrm>
            <a:off x="4704347" y="60157"/>
            <a:ext cx="673769" cy="21837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3A62B61-F833-3D73-F4C3-A1C6F08A25A5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5378116" y="1152023"/>
            <a:ext cx="4154028" cy="1957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290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Gašper Bizjan</dc:creator>
  <cp:lastModifiedBy>Gašper Bizjan</cp:lastModifiedBy>
  <cp:revision>4</cp:revision>
  <dcterms:created xsi:type="dcterms:W3CDTF">2023-03-20T09:21:32Z</dcterms:created>
  <dcterms:modified xsi:type="dcterms:W3CDTF">2023-04-21T14:15:40Z</dcterms:modified>
</cp:coreProperties>
</file>

<file path=docProps/thumbnail.jpeg>
</file>